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6"/>
  </p:notesMasterIdLst>
  <p:sldIdLst>
    <p:sldId id="317" r:id="rId3"/>
    <p:sldId id="380" r:id="rId4"/>
    <p:sldId id="358" r:id="rId5"/>
    <p:sldId id="392" r:id="rId6"/>
    <p:sldId id="393" r:id="rId7"/>
    <p:sldId id="383" r:id="rId8"/>
    <p:sldId id="384" r:id="rId9"/>
    <p:sldId id="385" r:id="rId10"/>
    <p:sldId id="386" r:id="rId11"/>
    <p:sldId id="388" r:id="rId12"/>
    <p:sldId id="398" r:id="rId13"/>
    <p:sldId id="387" r:id="rId14"/>
    <p:sldId id="399" r:id="rId15"/>
    <p:sldId id="389" r:id="rId16"/>
    <p:sldId id="395" r:id="rId17"/>
    <p:sldId id="396" r:id="rId18"/>
    <p:sldId id="397" r:id="rId19"/>
    <p:sldId id="390" r:id="rId20"/>
    <p:sldId id="400" r:id="rId21"/>
    <p:sldId id="391" r:id="rId22"/>
    <p:sldId id="401" r:id="rId23"/>
    <p:sldId id="381" r:id="rId24"/>
    <p:sldId id="39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28T23:03:20.62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E420F43-0556-4436-8872-D48568C6A4FD}" emma:medium="tactile" emma:mode="ink">
          <msink:context xmlns:msink="http://schemas.microsoft.com/ink/2010/main" type="writingRegion" rotatedBoundingBox="3544,7227 3707,7227 3707,7976 3544,7976"/>
        </emma:interpretation>
      </emma:emma>
    </inkml:annotationXML>
    <inkml:traceGroup>
      <inkml:annotationXML>
        <emma:emma xmlns:emma="http://www.w3.org/2003/04/emma" version="1.0">
          <emma:interpretation id="{4602AF62-C525-472E-A5DD-96F0774F52B6}" emma:medium="tactile" emma:mode="ink">
            <msink:context xmlns:msink="http://schemas.microsoft.com/ink/2010/main" type="paragraph" rotatedBoundingBox="3544,7227 3707,7227 3707,7976 3544,7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48FE3F-6F23-479C-9983-9DE5D6594C29}" emma:medium="tactile" emma:mode="ink">
              <msink:context xmlns:msink="http://schemas.microsoft.com/ink/2010/main" type="line" rotatedBoundingBox="3544,7227 3707,7227 3707,7976 3544,7976"/>
            </emma:interpretation>
          </emma:emma>
        </inkml:annotationXML>
        <inkml:traceGroup>
          <inkml:annotationXML>
            <emma:emma xmlns:emma="http://www.w3.org/2003/04/emma" version="1.0">
              <emma:interpretation id="{412138A4-FC8B-47AC-886B-238E768B4DF4}" emma:medium="tactile" emma:mode="ink">
                <msink:context xmlns:msink="http://schemas.microsoft.com/ink/2010/main" type="inkWord" rotatedBoundingBox="3544,7227 3707,7227 3707,7976 3544,7976"/>
              </emma:interpretation>
              <emma:one-of disjunction-type="recognition" id="oneOf0">
                <emma:interpretation id="interp0" emma:lang="" emma:confidence="0">
                  <emma:literal>|</emma:literal>
                </emma:interpretation>
                <emma:interpretation id="interp1" emma:lang="" emma:confidence="0">
                  <emma:literal>'</emma:literal>
                </emma:interpretation>
                <emma:interpretation id="interp2" emma:lang="" emma:confidence="0">
                  <emma:literal>l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1</emma:literal>
                </emma:interpretation>
              </emma:one-of>
            </emma:emma>
          </inkml:annotationXML>
          <inkml:trace contextRef="#ctx0" brushRef="#br0">165 11 132 0,'-7'-6'35'16,"-8"9"-10"-16,30-6-10 15,-30 6-7-15,30-3-1 16,-30-3 2-16,15 3 6 16,0 0 3-16,0 0 2 15,0 0-4-15,22 0-2 0,-36-7-1 16,14 10 0-16,0-3-6 15,0 4-5-15,0-4-2 16,0 6-2-16,14 36-3 16,-43 22 5-16,11 3 0 15,3 10 1-15,8-6-1 16,-18-2 0 0,43-4 1-16,-18-12-1 15,7-11 0-15,-32 3 0 16,25-9 0-16,-55 28 0 15,48-40 0-15,14-14 1 0,-14-10-1 16,0 4 0-16,7-8 1 16,7 4 0-16,-14 0-1 15,14-3 0-15,-14 6-12 0,7 4-63 16</inkml:trace>
        </inkml:traceGroup>
      </inkml:traceGroup>
    </inkml:traceGroup>
  </inkml:traceGroup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9: Guessing game</a:t>
            </a:r>
          </a:p>
          <a:p>
            <a:r>
              <a:rPr lang="en-US" dirty="0" smtClean="0"/>
              <a:t>import random</a:t>
            </a:r>
          </a:p>
          <a:p>
            <a:r>
              <a:rPr lang="en-US" dirty="0" err="1" smtClean="0"/>
              <a:t>target_num</a:t>
            </a:r>
            <a:r>
              <a:rPr lang="en-US" dirty="0" smtClean="0"/>
              <a:t> = </a:t>
            </a:r>
            <a:r>
              <a:rPr lang="en-US" dirty="0" err="1" smtClean="0"/>
              <a:t>random.randint</a:t>
            </a:r>
            <a:r>
              <a:rPr lang="en-US" dirty="0" smtClean="0"/>
              <a:t>(1, 10)</a:t>
            </a:r>
          </a:p>
          <a:p>
            <a:r>
              <a:rPr lang="en-US" dirty="0" err="1" smtClean="0"/>
              <a:t>guess_num</a:t>
            </a:r>
            <a:r>
              <a:rPr lang="en-US" dirty="0" smtClean="0"/>
              <a:t>=0</a:t>
            </a:r>
          </a:p>
          <a:p>
            <a:r>
              <a:rPr lang="en-US" dirty="0" smtClean="0"/>
              <a:t>while </a:t>
            </a:r>
            <a:r>
              <a:rPr lang="en-US" dirty="0" err="1" smtClean="0"/>
              <a:t>target_num</a:t>
            </a:r>
            <a:r>
              <a:rPr lang="en-US" dirty="0" smtClean="0"/>
              <a:t> != </a:t>
            </a:r>
            <a:r>
              <a:rPr lang="en-US" dirty="0" err="1" smtClean="0"/>
              <a:t>guess_num</a:t>
            </a:r>
            <a:r>
              <a:rPr lang="en-US" dirty="0" smtClean="0"/>
              <a:t>: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guess_num</a:t>
            </a:r>
            <a:r>
              <a:rPr lang="en-US" dirty="0" smtClean="0"/>
              <a:t> = </a:t>
            </a:r>
            <a:r>
              <a:rPr lang="en-US" dirty="0" err="1" smtClean="0"/>
              <a:t>int</a:t>
            </a:r>
            <a:r>
              <a:rPr lang="en-US" dirty="0" smtClean="0"/>
              <a:t>(input('Guess a number between 1 and 10 until you get it right : '))</a:t>
            </a:r>
          </a:p>
          <a:p>
            <a:r>
              <a:rPr lang="en-US" dirty="0" smtClean="0"/>
              <a:t>print('Well guessed!')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items = []</a:t>
            </a:r>
          </a:p>
          <a:p>
            <a:r>
              <a:rPr lang="en-US" dirty="0" err="1" smtClean="0"/>
              <a:t>i</a:t>
            </a:r>
            <a:r>
              <a:rPr lang="en-US" dirty="0" smtClean="0"/>
              <a:t>=100</a:t>
            </a:r>
          </a:p>
          <a:p>
            <a:r>
              <a:rPr lang="en-US" dirty="0" smtClean="0"/>
              <a:t>while </a:t>
            </a:r>
            <a:r>
              <a:rPr lang="en-US" dirty="0" err="1" smtClean="0"/>
              <a:t>i</a:t>
            </a:r>
            <a:r>
              <a:rPr lang="en-US" dirty="0" smtClean="0"/>
              <a:t> in range(100, 401):</a:t>
            </a:r>
          </a:p>
          <a:p>
            <a:r>
              <a:rPr lang="en-US" dirty="0" smtClean="0"/>
              <a:t>    s = </a:t>
            </a:r>
            <a:r>
              <a:rPr lang="en-US" dirty="0" err="1" smtClean="0"/>
              <a:t>str</a:t>
            </a: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</a:p>
          <a:p>
            <a:r>
              <a:rPr lang="en-US" dirty="0" smtClean="0"/>
              <a:t>    if (</a:t>
            </a:r>
            <a:r>
              <a:rPr lang="en-US" dirty="0" err="1" smtClean="0"/>
              <a:t>int</a:t>
            </a:r>
            <a:r>
              <a:rPr lang="en-US" dirty="0" smtClean="0"/>
              <a:t>(s[0])%2==0) and (</a:t>
            </a:r>
            <a:r>
              <a:rPr lang="en-US" dirty="0" err="1" smtClean="0"/>
              <a:t>int</a:t>
            </a:r>
            <a:r>
              <a:rPr lang="en-US" dirty="0" smtClean="0"/>
              <a:t>(s[1])%2==0) and (</a:t>
            </a:r>
            <a:r>
              <a:rPr lang="en-US" dirty="0" err="1" smtClean="0"/>
              <a:t>int</a:t>
            </a:r>
            <a:r>
              <a:rPr lang="en-US" dirty="0" smtClean="0"/>
              <a:t>(s[2])%2==0):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items.append</a:t>
            </a:r>
            <a:r>
              <a:rPr lang="en-US" dirty="0" smtClean="0"/>
              <a:t>(s)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i</a:t>
            </a:r>
            <a:r>
              <a:rPr lang="en-US" dirty="0" smtClean="0"/>
              <a:t>+=1</a:t>
            </a:r>
          </a:p>
          <a:p>
            <a:r>
              <a:rPr lang="en-US" dirty="0" smtClean="0"/>
              <a:t>print( ",".join(items))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33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10</a:t>
            </a:r>
          </a:p>
          <a:p>
            <a:r>
              <a:rPr lang="en-US" dirty="0" smtClean="0"/>
              <a:t>items = []</a:t>
            </a:r>
          </a:p>
          <a:p>
            <a:r>
              <a:rPr lang="en-US" dirty="0" err="1" smtClean="0"/>
              <a:t>i</a:t>
            </a:r>
            <a:r>
              <a:rPr lang="en-US" dirty="0" smtClean="0"/>
              <a:t>=100</a:t>
            </a:r>
          </a:p>
          <a:p>
            <a:r>
              <a:rPr lang="en-US" dirty="0" smtClean="0"/>
              <a:t>while </a:t>
            </a:r>
            <a:r>
              <a:rPr lang="en-US" dirty="0" err="1" smtClean="0"/>
              <a:t>i</a:t>
            </a:r>
            <a:r>
              <a:rPr lang="en-US" dirty="0" smtClean="0"/>
              <a:t> in range(100, 401):</a:t>
            </a:r>
          </a:p>
          <a:p>
            <a:r>
              <a:rPr lang="en-US" dirty="0" smtClean="0"/>
              <a:t>    s = </a:t>
            </a:r>
            <a:r>
              <a:rPr lang="en-US" dirty="0" err="1" smtClean="0"/>
              <a:t>str</a:t>
            </a: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</a:p>
          <a:p>
            <a:r>
              <a:rPr lang="en-US" dirty="0" smtClean="0"/>
              <a:t>    if (</a:t>
            </a:r>
            <a:r>
              <a:rPr lang="en-US" dirty="0" err="1" smtClean="0"/>
              <a:t>int</a:t>
            </a:r>
            <a:r>
              <a:rPr lang="en-US" dirty="0" smtClean="0"/>
              <a:t>(s[0])%2==0) and (</a:t>
            </a:r>
            <a:r>
              <a:rPr lang="en-US" dirty="0" err="1" smtClean="0"/>
              <a:t>int</a:t>
            </a:r>
            <a:r>
              <a:rPr lang="en-US" dirty="0" smtClean="0"/>
              <a:t>(s[1])%2==0) and (</a:t>
            </a:r>
            <a:r>
              <a:rPr lang="en-US" dirty="0" err="1" smtClean="0"/>
              <a:t>int</a:t>
            </a:r>
            <a:r>
              <a:rPr lang="en-US" dirty="0" smtClean="0"/>
              <a:t>(s[2])%2==0):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items.append</a:t>
            </a:r>
            <a:r>
              <a:rPr lang="en-US" dirty="0" smtClean="0"/>
              <a:t>(s)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i</a:t>
            </a:r>
            <a:r>
              <a:rPr lang="en-US" dirty="0" smtClean="0"/>
              <a:t>+=1</a:t>
            </a:r>
          </a:p>
          <a:p>
            <a:r>
              <a:rPr lang="en-US" dirty="0" smtClean="0"/>
              <a:t>print( ",".join(items))</a:t>
            </a:r>
          </a:p>
          <a:p>
            <a:endParaRPr lang="en-US" dirty="0" smtClean="0"/>
          </a:p>
          <a:p>
            <a:r>
              <a:rPr lang="en-US" dirty="0" smtClean="0"/>
              <a:t>#The join() method takes all items in an </a:t>
            </a:r>
            <a:r>
              <a:rPr lang="en-US" dirty="0" err="1" smtClean="0"/>
              <a:t>iterable</a:t>
            </a:r>
            <a:r>
              <a:rPr lang="en-US" dirty="0" smtClean="0"/>
              <a:t> and joins them into one string.</a:t>
            </a:r>
          </a:p>
          <a:p>
            <a:r>
              <a:rPr lang="en-US" dirty="0" smtClean="0"/>
              <a:t>#A string must be specified as the separator.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6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1</a:t>
            </a:r>
          </a:p>
          <a:p>
            <a:r>
              <a:rPr lang="en-US" dirty="0" smtClean="0"/>
              <a:t>x=23</a:t>
            </a:r>
          </a:p>
          <a:p>
            <a:r>
              <a:rPr lang="en-US" dirty="0" smtClean="0"/>
              <a:t>while x in range(23,50):</a:t>
            </a:r>
          </a:p>
          <a:p>
            <a:r>
              <a:rPr lang="en-US" dirty="0" smtClean="0"/>
              <a:t>    print(x)</a:t>
            </a:r>
          </a:p>
          <a:p>
            <a:r>
              <a:rPr lang="en-US" dirty="0" smtClean="0"/>
              <a:t>    x+=1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20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2    </a:t>
            </a:r>
          </a:p>
          <a:p>
            <a:r>
              <a:rPr lang="en-US" dirty="0" smtClean="0"/>
              <a:t>x=23</a:t>
            </a:r>
          </a:p>
          <a:p>
            <a:r>
              <a:rPr lang="en-US" dirty="0" smtClean="0"/>
              <a:t>while x in range(23,50):</a:t>
            </a:r>
          </a:p>
          <a:p>
            <a:r>
              <a:rPr lang="en-US" dirty="0" smtClean="0"/>
              <a:t>    if x%2==0:</a:t>
            </a:r>
          </a:p>
          <a:p>
            <a:r>
              <a:rPr lang="en-US" dirty="0" smtClean="0"/>
              <a:t>        print(x, end=' ')</a:t>
            </a:r>
          </a:p>
          <a:p>
            <a:r>
              <a:rPr lang="en-US" dirty="0" smtClean="0"/>
              <a:t>    x+=1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99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3</a:t>
            </a:r>
          </a:p>
          <a:p>
            <a:r>
              <a:rPr lang="en-US" dirty="0" smtClean="0"/>
              <a:t>x=1952</a:t>
            </a:r>
          </a:p>
          <a:p>
            <a:r>
              <a:rPr lang="en-US" dirty="0" smtClean="0"/>
              <a:t>while x&lt;2020:</a:t>
            </a:r>
          </a:p>
          <a:p>
            <a:r>
              <a:rPr lang="en-US" dirty="0" smtClean="0"/>
              <a:t>    x+=4</a:t>
            </a:r>
          </a:p>
          <a:p>
            <a:r>
              <a:rPr lang="en-US" dirty="0" smtClean="0"/>
              <a:t>    print(x, end=' ')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1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4</a:t>
            </a:r>
          </a:p>
          <a:p>
            <a:r>
              <a:rPr lang="en-US" dirty="0" smtClean="0"/>
              <a:t>x=10</a:t>
            </a:r>
          </a:p>
          <a:p>
            <a:r>
              <a:rPr lang="en-US" dirty="0" smtClean="0"/>
              <a:t>while x&gt;=1:</a:t>
            </a:r>
          </a:p>
          <a:p>
            <a:r>
              <a:rPr lang="en-US" dirty="0" smtClean="0"/>
              <a:t>    print(x, end=' ')</a:t>
            </a:r>
          </a:p>
          <a:p>
            <a:r>
              <a:rPr lang="en-US" dirty="0" smtClean="0"/>
              <a:t>    x-=1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2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5    </a:t>
            </a:r>
          </a:p>
          <a:p>
            <a:r>
              <a:rPr lang="en-US" dirty="0" smtClean="0"/>
              <a:t>a = 0</a:t>
            </a:r>
          </a:p>
          <a:p>
            <a:r>
              <a:rPr lang="en-US" dirty="0" smtClean="0"/>
              <a:t>while a &lt; 101:</a:t>
            </a:r>
          </a:p>
          <a:p>
            <a:r>
              <a:rPr lang="en-US" dirty="0" smtClean="0"/>
              <a:t>    print('*', end=' ')</a:t>
            </a:r>
          </a:p>
          <a:p>
            <a:r>
              <a:rPr lang="en-US" dirty="0" smtClean="0"/>
              <a:t>    a+= 1</a:t>
            </a:r>
          </a:p>
          <a:p>
            <a:r>
              <a:rPr lang="en-US" dirty="0" smtClean="0"/>
              <a:t>print()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89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6</a:t>
            </a:r>
          </a:p>
          <a:p>
            <a:r>
              <a:rPr lang="en-US" dirty="0" smtClean="0"/>
              <a:t>l1=[1,2,3,4]</a:t>
            </a:r>
          </a:p>
          <a:p>
            <a:r>
              <a:rPr lang="en-US" dirty="0" smtClean="0"/>
              <a:t>l2=[-2,3,1,0]</a:t>
            </a:r>
          </a:p>
          <a:p>
            <a:r>
              <a:rPr lang="en-US" dirty="0" smtClean="0"/>
              <a:t>l3=[]</a:t>
            </a:r>
          </a:p>
          <a:p>
            <a:r>
              <a:rPr lang="en-US" dirty="0" err="1" smtClean="0"/>
              <a:t>i</a:t>
            </a:r>
            <a:r>
              <a:rPr lang="en-US" dirty="0" smtClean="0"/>
              <a:t>=0</a:t>
            </a:r>
          </a:p>
          <a:p>
            <a:r>
              <a:rPr lang="en-US" dirty="0" smtClean="0"/>
              <a:t>while </a:t>
            </a:r>
            <a:r>
              <a:rPr lang="en-US" dirty="0" err="1" smtClean="0"/>
              <a:t>i</a:t>
            </a:r>
            <a:r>
              <a:rPr lang="en-US" dirty="0" smtClean="0"/>
              <a:t>&lt;</a:t>
            </a:r>
            <a:r>
              <a:rPr lang="en-US" dirty="0" err="1" smtClean="0"/>
              <a:t>len</a:t>
            </a:r>
            <a:r>
              <a:rPr lang="en-US" dirty="0" smtClean="0"/>
              <a:t>(l1):</a:t>
            </a:r>
          </a:p>
          <a:p>
            <a:r>
              <a:rPr lang="en-US" dirty="0" smtClean="0"/>
              <a:t>    y=l1[</a:t>
            </a:r>
            <a:r>
              <a:rPr lang="en-US" dirty="0" err="1" smtClean="0"/>
              <a:t>i</a:t>
            </a:r>
            <a:r>
              <a:rPr lang="en-US" dirty="0" smtClean="0"/>
              <a:t>]+l2[</a:t>
            </a:r>
            <a:r>
              <a:rPr lang="en-US" dirty="0" err="1" smtClean="0"/>
              <a:t>i</a:t>
            </a:r>
            <a:r>
              <a:rPr lang="en-US" dirty="0" smtClean="0"/>
              <a:t>]</a:t>
            </a:r>
          </a:p>
          <a:p>
            <a:r>
              <a:rPr lang="en-US" dirty="0" smtClean="0"/>
              <a:t>    l3.append(y)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i</a:t>
            </a:r>
            <a:r>
              <a:rPr lang="en-US" dirty="0" smtClean="0"/>
              <a:t>+=1</a:t>
            </a:r>
          </a:p>
          <a:p>
            <a:r>
              <a:rPr lang="en-US" dirty="0" smtClean="0"/>
              <a:t>print(l3)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82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7 Print rectangle</a:t>
            </a:r>
          </a:p>
          <a:p>
            <a:r>
              <a:rPr lang="en-US" dirty="0" smtClean="0"/>
              <a:t>a = 0</a:t>
            </a:r>
          </a:p>
          <a:p>
            <a:r>
              <a:rPr lang="en-US" dirty="0" smtClean="0"/>
              <a:t>while a &lt; 10:</a:t>
            </a:r>
          </a:p>
          <a:p>
            <a:r>
              <a:rPr lang="en-US" dirty="0" smtClean="0"/>
              <a:t>    b=0</a:t>
            </a:r>
          </a:p>
          <a:p>
            <a:r>
              <a:rPr lang="en-US" dirty="0" smtClean="0"/>
              <a:t>    while b&lt;5:</a:t>
            </a:r>
          </a:p>
          <a:p>
            <a:r>
              <a:rPr lang="en-US" dirty="0" smtClean="0"/>
              <a:t>        print('*', end='')</a:t>
            </a:r>
          </a:p>
          <a:p>
            <a:r>
              <a:rPr lang="en-US" dirty="0" smtClean="0"/>
              <a:t>        b+=1</a:t>
            </a:r>
          </a:p>
          <a:p>
            <a:r>
              <a:rPr lang="en-US" dirty="0" smtClean="0"/>
              <a:t>    print()</a:t>
            </a:r>
          </a:p>
          <a:p>
            <a:r>
              <a:rPr lang="en-US" dirty="0" smtClean="0"/>
              <a:t>    a+=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15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##Problem 8</a:t>
            </a:r>
          </a:p>
          <a:p>
            <a:r>
              <a:rPr lang="en-US" dirty="0" smtClean="0"/>
              <a:t>Rat1=[1,3,2,2,1,3,4,2,1,1]</a:t>
            </a:r>
          </a:p>
          <a:p>
            <a:r>
              <a:rPr lang="en-US" dirty="0" smtClean="0"/>
              <a:t>Rat2=[2,1,1,3,2,2,2,1,1,2]</a:t>
            </a:r>
          </a:p>
          <a:p>
            <a:r>
              <a:rPr lang="en-US" dirty="0" smtClean="0"/>
              <a:t>days=[]</a:t>
            </a:r>
          </a:p>
          <a:p>
            <a:r>
              <a:rPr lang="en-US" dirty="0" err="1" smtClean="0"/>
              <a:t>i</a:t>
            </a:r>
            <a:r>
              <a:rPr lang="en-US" dirty="0" smtClean="0"/>
              <a:t>=0</a:t>
            </a:r>
          </a:p>
          <a:p>
            <a:r>
              <a:rPr lang="en-US" dirty="0" smtClean="0"/>
              <a:t>while </a:t>
            </a:r>
            <a:r>
              <a:rPr lang="en-US" dirty="0" err="1" smtClean="0"/>
              <a:t>i</a:t>
            </a:r>
            <a:r>
              <a:rPr lang="en-US" dirty="0" smtClean="0"/>
              <a:t>&lt;10:</a:t>
            </a:r>
          </a:p>
          <a:p>
            <a:r>
              <a:rPr lang="en-US" dirty="0" smtClean="0"/>
              <a:t>    if Rat1[</a:t>
            </a:r>
            <a:r>
              <a:rPr lang="en-US" dirty="0" err="1" smtClean="0"/>
              <a:t>i</a:t>
            </a:r>
            <a:r>
              <a:rPr lang="en-US" dirty="0" smtClean="0"/>
              <a:t>]&gt;Rat2[</a:t>
            </a:r>
            <a:r>
              <a:rPr lang="en-US" dirty="0" err="1" smtClean="0"/>
              <a:t>i</a:t>
            </a:r>
            <a:r>
              <a:rPr lang="en-US" dirty="0" smtClean="0"/>
              <a:t>]:</a:t>
            </a:r>
          </a:p>
          <a:p>
            <a:r>
              <a:rPr lang="en-US" dirty="0" smtClean="0"/>
              <a:t>        </a:t>
            </a:r>
            <a:r>
              <a:rPr lang="en-US" dirty="0" err="1" smtClean="0"/>
              <a:t>days.append</a:t>
            </a:r>
            <a:r>
              <a:rPr lang="en-US" dirty="0" smtClean="0"/>
              <a:t>(i+1)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i</a:t>
            </a:r>
            <a:r>
              <a:rPr lang="en-US" dirty="0" smtClean="0"/>
              <a:t>+=1</a:t>
            </a:r>
          </a:p>
          <a:p>
            <a:r>
              <a:rPr lang="en-US" dirty="0" smtClean="0"/>
              <a:t>print(days)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02/28/2019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13: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lists of equal length, return a new list that contains the sum of elements of each list.</a:t>
            </a:r>
          </a:p>
          <a:p>
            <a:r>
              <a:rPr lang="en-US" dirty="0" smtClean="0"/>
              <a:t>Test Cases</a:t>
            </a:r>
          </a:p>
          <a:p>
            <a:r>
              <a:rPr lang="en-US" dirty="0" smtClean="0"/>
              <a:t>[1,2,3,4] [4,5,6,7] Result: [5,7,9,11]</a:t>
            </a:r>
          </a:p>
          <a:p>
            <a:r>
              <a:rPr lang="en-US" dirty="0" smtClean="0"/>
              <a:t>[-1,3,0] [2,-2,5] Result: [1,1,5]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9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75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Print a rectangle as shown: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</p:txBody>
      </p:sp>
    </p:spTree>
    <p:extLst>
      <p:ext uri="{BB962C8B-B14F-4D97-AF65-F5344CB8AC3E}">
        <p14:creationId xmlns:p14="http://schemas.microsoft.com/office/powerpoint/2010/main" val="391647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81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two lists, rat_1 and rat_2, that contain the daily weights of two rats over a period of ten days. </a:t>
            </a:r>
            <a:r>
              <a:rPr lang="en-US" dirty="0" smtClean="0"/>
              <a:t>Compare the weights of both rats and output the days on which rat 1 is heavier than rat 2.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Rat1=[1,3,2,2,1,3,4,2,1,1]</a:t>
            </a:r>
          </a:p>
          <a:p>
            <a:r>
              <a:rPr lang="en-US" dirty="0" smtClean="0"/>
              <a:t>Rat2=[2,1,1,3,2,2,2,1,1,2]</a:t>
            </a:r>
          </a:p>
          <a:p>
            <a:r>
              <a:rPr lang="en-US" dirty="0" smtClean="0"/>
              <a:t>Output: Days=[2,3,6,7,8]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64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82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applications require behavior that appears random</a:t>
            </a:r>
            <a:r>
              <a:rPr lang="en-US" dirty="0" smtClean="0"/>
              <a:t>.</a:t>
            </a:r>
          </a:p>
          <a:p>
            <a:r>
              <a:rPr lang="en-US" dirty="0" smtClean="0"/>
              <a:t>Random </a:t>
            </a:r>
            <a:r>
              <a:rPr lang="en-US" dirty="0"/>
              <a:t>numbers are useful particularly in </a:t>
            </a:r>
            <a:r>
              <a:rPr lang="en-US" dirty="0" smtClean="0"/>
              <a:t>games and </a:t>
            </a:r>
            <a:r>
              <a:rPr lang="en-US" dirty="0"/>
              <a:t>simulations. For example, many board games use a die (one of a pair of dice) to determine how </a:t>
            </a:r>
            <a:r>
              <a:rPr lang="en-US" dirty="0" smtClean="0"/>
              <a:t>many places </a:t>
            </a:r>
            <a:r>
              <a:rPr lang="en-US" dirty="0"/>
              <a:t>a player is to </a:t>
            </a:r>
            <a:r>
              <a:rPr lang="en-US" dirty="0" smtClean="0"/>
              <a:t>advance.</a:t>
            </a:r>
          </a:p>
          <a:p>
            <a:r>
              <a:rPr lang="en-US" dirty="0"/>
              <a:t>A </a:t>
            </a:r>
            <a:r>
              <a:rPr lang="en-US" dirty="0" smtClean="0"/>
              <a:t>software representation </a:t>
            </a:r>
            <a:r>
              <a:rPr lang="en-US" dirty="0"/>
              <a:t>of a game that involves dice would need a way to simulate the random roll of a die.</a:t>
            </a:r>
          </a:p>
        </p:txBody>
      </p:sp>
    </p:spTree>
    <p:extLst>
      <p:ext uri="{BB962C8B-B14F-4D97-AF65-F5344CB8AC3E}">
        <p14:creationId xmlns:p14="http://schemas.microsoft.com/office/powerpoint/2010/main" val="386523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Random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algorithmic random number generators actually </a:t>
            </a:r>
            <a:r>
              <a:rPr lang="en-US" dirty="0" smtClean="0"/>
              <a:t>produce pseudo random numbers</a:t>
            </a:r>
            <a:r>
              <a:rPr lang="en-US" dirty="0"/>
              <a:t>, not true </a:t>
            </a:r>
            <a:r>
              <a:rPr lang="en-US" dirty="0" smtClean="0"/>
              <a:t>random numbers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pseudorandom number generator has a particular period, based on the nature of the </a:t>
            </a:r>
            <a:r>
              <a:rPr lang="en-US" dirty="0" smtClean="0"/>
              <a:t>algorithm used.</a:t>
            </a:r>
          </a:p>
          <a:p>
            <a:r>
              <a:rPr lang="en-US" dirty="0" smtClean="0"/>
              <a:t>If </a:t>
            </a:r>
            <a:r>
              <a:rPr lang="en-US" dirty="0"/>
              <a:t>the generator is used long enough, the pattern of numbers produced repeats itself </a:t>
            </a:r>
            <a:r>
              <a:rPr lang="en-US" dirty="0" smtClean="0"/>
              <a:t>exactly.</a:t>
            </a:r>
          </a:p>
          <a:p>
            <a:r>
              <a:rPr lang="en-US" dirty="0"/>
              <a:t>A</a:t>
            </a:r>
            <a:r>
              <a:rPr lang="en-US" dirty="0" smtClean="0"/>
              <a:t>ll </a:t>
            </a:r>
            <a:r>
              <a:rPr lang="en-US" dirty="0"/>
              <a:t>practical algorithmic </a:t>
            </a:r>
            <a:r>
              <a:rPr lang="en-US" dirty="0" smtClean="0"/>
              <a:t>pseudo random </a:t>
            </a:r>
            <a:r>
              <a:rPr lang="en-US" dirty="0"/>
              <a:t>number generators have periods that are large enough for </a:t>
            </a:r>
            <a:r>
              <a:rPr lang="en-US" dirty="0" smtClean="0"/>
              <a:t>most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9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guess a number between 1 to 9.</a:t>
            </a:r>
          </a:p>
          <a:p>
            <a:r>
              <a:rPr lang="en-US" dirty="0"/>
              <a:t>Note : User is prompted to enter a guess. If the user guesses wrong then the prompt appears again until the guess is correct, on successful guess, user will get a "Well guessed!" message, and the program will exit.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8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99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6 will be posted tonight</a:t>
            </a:r>
          </a:p>
          <a:p>
            <a:r>
              <a:rPr lang="en-US" dirty="0" smtClean="0"/>
              <a:t>Will be due the Monday after Spring Break.</a:t>
            </a:r>
          </a:p>
          <a:p>
            <a:r>
              <a:rPr lang="en-US" dirty="0" smtClean="0"/>
              <a:t>Exam 2 is scheduled for Thursday (March 21)</a:t>
            </a:r>
          </a:p>
          <a:p>
            <a:r>
              <a:rPr lang="en-US" dirty="0" smtClean="0"/>
              <a:t>Exam 1 did not go well for many of you so I have decided the following:</a:t>
            </a:r>
          </a:p>
          <a:p>
            <a:pPr lvl="1"/>
            <a:r>
              <a:rPr lang="en-US" dirty="0" smtClean="0"/>
              <a:t>There are 2 exams in all that make up 35 % of your overall grade</a:t>
            </a:r>
          </a:p>
          <a:p>
            <a:pPr lvl="1"/>
            <a:r>
              <a:rPr lang="en-US" dirty="0" smtClean="0"/>
              <a:t>When calculating the final grade I will give smaller weightage to the exam you scored lower on. </a:t>
            </a:r>
          </a:p>
          <a:p>
            <a:pPr lvl="1"/>
            <a:r>
              <a:rPr lang="en-US" dirty="0" smtClean="0"/>
              <a:t>For example if you scored lower on Exam 1 than Exam 2 then 10% will be Exam 1 and 25% will be Exam 2 and vice versa.</a:t>
            </a:r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find numbers between 100 and 400 (both included) where each digit of a number is an even number. The numbers obtained should be printed in a comma-separated sequence.</a:t>
            </a:r>
          </a:p>
        </p:txBody>
      </p:sp>
    </p:spTree>
    <p:extLst>
      <p:ext uri="{BB962C8B-B14F-4D97-AF65-F5344CB8AC3E}">
        <p14:creationId xmlns:p14="http://schemas.microsoft.com/office/powerpoint/2010/main" val="365328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16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an integer, print all its factors.</a:t>
            </a:r>
          </a:p>
          <a:p>
            <a:r>
              <a:rPr lang="en-US" dirty="0" smtClean="0"/>
              <a:t>For example 20 has factors :1,2,4,5,10,20 and 21 has 1,3,7,21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8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</a:p>
          <a:p>
            <a:r>
              <a:rPr lang="en-US" dirty="0" smtClean="0"/>
              <a:t>Problems on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 to 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For all while loops we must:</a:t>
            </a:r>
          </a:p>
          <a:p>
            <a:pPr lvl="1"/>
            <a:r>
              <a:rPr lang="en-US" sz="3200" dirty="0" smtClean="0"/>
              <a:t>Initialize</a:t>
            </a:r>
          </a:p>
          <a:p>
            <a:pPr lvl="1"/>
            <a:r>
              <a:rPr lang="en-US" sz="3200" dirty="0" smtClean="0"/>
              <a:t>Give condition (of while)</a:t>
            </a:r>
          </a:p>
          <a:p>
            <a:pPr lvl="1"/>
            <a:r>
              <a:rPr lang="en-US" sz="3200" dirty="0" smtClean="0"/>
              <a:t>Specify action</a:t>
            </a:r>
          </a:p>
          <a:p>
            <a:pPr lvl="1"/>
            <a:r>
              <a:rPr lang="en-US" sz="3200" dirty="0" smtClean="0"/>
              <a:t>Increment and/or decrement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in the range 23 to 49 (both inclusive)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even numbers in the range 23 to 49. 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75260" y="2602572"/>
              <a:ext cx="59400" cy="2692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9860" y="2597532"/>
                <a:ext cx="70200" cy="27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121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that contains years from 1950 to 2020, print the years that are leap years. It is given that 1952 is a leap year.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33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numbers 1 to 10 in descending order and all in one 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1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100 stars with one character space between 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4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16743</TotalTime>
  <Words>1028</Words>
  <Application>Microsoft Office PowerPoint</Application>
  <PresentationFormat>Widescreen</PresentationFormat>
  <Paragraphs>167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1_Office Theme</vt:lpstr>
      <vt:lpstr>Office Theme</vt:lpstr>
      <vt:lpstr>Lecture 13: Introduction to Computer Programming Course - CS1010</vt:lpstr>
      <vt:lpstr>Announcements</vt:lpstr>
      <vt:lpstr>Goals for today</vt:lpstr>
      <vt:lpstr>Rule to remember</vt:lpstr>
      <vt:lpstr>Problem 1</vt:lpstr>
      <vt:lpstr>Problem 2</vt:lpstr>
      <vt:lpstr>Problem 3</vt:lpstr>
      <vt:lpstr>Problem 4</vt:lpstr>
      <vt:lpstr>Problem 5</vt:lpstr>
      <vt:lpstr>Problem 6</vt:lpstr>
      <vt:lpstr>PowerPoint Presentation</vt:lpstr>
      <vt:lpstr>Problem 7</vt:lpstr>
      <vt:lpstr>PowerPoint Presentation</vt:lpstr>
      <vt:lpstr>Problem 8</vt:lpstr>
      <vt:lpstr>PowerPoint Presentation</vt:lpstr>
      <vt:lpstr>Random Numbers</vt:lpstr>
      <vt:lpstr>Pseudo Random Numbers</vt:lpstr>
      <vt:lpstr>Problem 9</vt:lpstr>
      <vt:lpstr>PowerPoint Presentation</vt:lpstr>
      <vt:lpstr>Problem 10</vt:lpstr>
      <vt:lpstr>PowerPoint Presentation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334</cp:revision>
  <dcterms:created xsi:type="dcterms:W3CDTF">2019-02-04T15:19:36Z</dcterms:created>
  <dcterms:modified xsi:type="dcterms:W3CDTF">2019-03-01T18:40:30Z</dcterms:modified>
</cp:coreProperties>
</file>